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4"/>
  </p:notesMasterIdLst>
  <p:sldIdLst>
    <p:sldId id="256" r:id="rId2"/>
    <p:sldId id="263" r:id="rId3"/>
    <p:sldId id="264" r:id="rId4"/>
    <p:sldId id="265" r:id="rId5"/>
    <p:sldId id="266" r:id="rId6"/>
    <p:sldId id="269" r:id="rId7"/>
    <p:sldId id="267" r:id="rId8"/>
    <p:sldId id="257" r:id="rId9"/>
    <p:sldId id="258" r:id="rId10"/>
    <p:sldId id="259" r:id="rId11"/>
    <p:sldId id="260" r:id="rId12"/>
    <p:sldId id="26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D6F8B7-D418-4A31-9D74-9651DBC22DAD}" type="datetimeFigureOut">
              <a:rPr lang="ru-RU" smtClean="0"/>
              <a:t>26.03.2015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E41D4-6E1F-4C0E-B6E2-C9A5B6416D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945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E41D4-6E1F-4C0E-B6E2-C9A5B6416DDB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918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26.03.2015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793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26.03.2015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214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26.03.2015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010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26.03.2015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253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26.03.2015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4621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26.03.2015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226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26.03.2015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170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26.03.2015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694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26.03.2015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504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26.03.2015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256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26.03.2015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484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26.03.2015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0074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99792" y="4046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90683" y="404664"/>
            <a:ext cx="836267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sz="2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«Центр развития ребенка – детский сад» </a:t>
            </a:r>
          </a:p>
          <a:p>
            <a:pPr algn="ctr"/>
            <a:r>
              <a:rPr lang="ru-RU" sz="2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г. Нурлат Республики Татарстан</a:t>
            </a:r>
            <a:endParaRPr lang="ru-RU" sz="2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77876" y="1772816"/>
            <a:ext cx="6388287" cy="58477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">
              <a:avLst/>
            </a:prstTxWarp>
            <a:spAutoFit/>
          </a:bodyPr>
          <a:lstStyle/>
          <a:p>
            <a:pPr algn="ctr"/>
            <a:r>
              <a:rPr lang="ru-RU" sz="32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Зимние постройки в детском саду</a:t>
            </a:r>
            <a:endParaRPr lang="ru-RU" sz="32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5097" y="2636912"/>
            <a:ext cx="8573845" cy="906663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Stop">
              <a:avLst>
                <a:gd name="adj" fmla="val 35593"/>
              </a:avLst>
            </a:prstTxWarp>
            <a:spAutoFit/>
          </a:bodyPr>
          <a:lstStyle/>
          <a:p>
            <a:pPr algn="ctr"/>
            <a:r>
              <a:rPr lang="ru-RU" sz="48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«Сказочный снежный городок»</a:t>
            </a:r>
            <a:endParaRPr lang="ru-RU" sz="48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79880">
            <a:off x="1217377" y="3792875"/>
            <a:ext cx="2603500" cy="1957387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399" b="23241"/>
          <a:stretch/>
        </p:blipFill>
        <p:spPr bwMode="auto">
          <a:xfrm rot="20037013">
            <a:off x="5292774" y="3647974"/>
            <a:ext cx="2016224" cy="2548440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 descr="C:\Users\Елена\Desktop\Новая папка (2)\P101037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68" r="12784"/>
          <a:stretch/>
        </p:blipFill>
        <p:spPr bwMode="auto">
          <a:xfrm>
            <a:off x="3995936" y="3705836"/>
            <a:ext cx="1713835" cy="2469074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427983" y="6448659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2015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609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5\AppData\Local\Temp\Rar$DI50.230\P10709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908720"/>
            <a:ext cx="5895338" cy="4421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PSD. photo. Рамка для фото Зимняя . - 10 June 2013 - Blog - Gzt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903"/>
          <a:stretch/>
        </p:blipFill>
        <p:spPr bwMode="auto">
          <a:xfrm>
            <a:off x="113263" y="78519"/>
            <a:ext cx="8847946" cy="6435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20841" y="5836622"/>
            <a:ext cx="7604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Выполняя игры со снежками, делимся радостью с вами</a:t>
            </a:r>
            <a:endParaRPr lang="ru-RU" b="1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2798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5\AppData\Local\Temp\Rar$DI54.644\P10709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692696"/>
            <a:ext cx="5400600" cy="405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PSD. photo. Рамка для фото Зимняя . - 10 June 2013 - Blog - Gzt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67" t="1747"/>
          <a:stretch/>
        </p:blipFill>
        <p:spPr bwMode="auto">
          <a:xfrm>
            <a:off x="215046" y="160194"/>
            <a:ext cx="8775796" cy="6508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 rot="1527060">
            <a:off x="592689" y="3434102"/>
            <a:ext cx="576632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Меткости у кошечки можно поучиться,</a:t>
            </a:r>
          </a:p>
          <a:p>
            <a:pPr algn="ctr"/>
            <a:r>
              <a:rPr lang="ru-RU" sz="24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Уверяем, в жизни очень</a:t>
            </a:r>
          </a:p>
          <a:p>
            <a:pPr algn="ctr"/>
            <a:r>
              <a:rPr lang="ru-RU" sz="24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Пригодится!!!</a:t>
            </a:r>
            <a:endParaRPr lang="ru-RU" sz="24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46278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5\AppData\Local\Temp\Rar$DI12.1767\P10708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617469"/>
            <a:ext cx="3635896" cy="27269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2" name="AutoShape 2" descr="Квиллинг рамка для фотографии схем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Picture 3" descr="C:\Users\user5\AppData\Local\Temp\Rar$DI12.2689\P10709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497" y="764704"/>
            <a:ext cx="3614296" cy="2710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PSD. photo. Рамка для фото Зимняя . - 10 June 2013 - Blog - Gzt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903" b="23130"/>
          <a:stretch/>
        </p:blipFill>
        <p:spPr bwMode="auto">
          <a:xfrm rot="5400000">
            <a:off x="4259011" y="573093"/>
            <a:ext cx="4481238" cy="4815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SD. photo. Рамка для фото Зимняя . - 10 June 2013 - Blog - Gzt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903"/>
          <a:stretch/>
        </p:blipFill>
        <p:spPr bwMode="auto">
          <a:xfrm>
            <a:off x="116542" y="227864"/>
            <a:ext cx="4481238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43608" y="4077072"/>
            <a:ext cx="3390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Зимние забавы </a:t>
            </a:r>
            <a:endParaRPr lang="ru-RU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05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SD. photo. Рамка для фото Зимняя . - 10 June 2013 - Blog - Gz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41" y="188640"/>
            <a:ext cx="8898257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user5\AppData\Local\Temp\Rar$DI64.032\P107090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8" r="9350"/>
          <a:stretch/>
        </p:blipFill>
        <p:spPr bwMode="auto">
          <a:xfrm>
            <a:off x="834770" y="1563414"/>
            <a:ext cx="3137572" cy="3158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224200" y="1182954"/>
            <a:ext cx="345638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Зима – прекрасное время года</a:t>
            </a:r>
          </a:p>
          <a:p>
            <a:pPr lvl="0" algn="ctr"/>
            <a:r>
              <a:rPr lang="ru-RU" sz="2800" b="1" dirty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Для взрослых и для малышей,</a:t>
            </a:r>
          </a:p>
          <a:p>
            <a:pPr lvl="0" algn="ctr"/>
            <a:r>
              <a:rPr lang="ru-RU" sz="2800" b="1" dirty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Ведь свежий воздух и прогулка </a:t>
            </a:r>
          </a:p>
          <a:p>
            <a:pPr lvl="0" algn="ctr"/>
            <a:r>
              <a:rPr lang="ru-RU" sz="2800" b="1" dirty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Дороже дорогих вещей…</a:t>
            </a:r>
          </a:p>
        </p:txBody>
      </p:sp>
    </p:spTree>
    <p:extLst>
      <p:ext uri="{BB962C8B-B14F-4D97-AF65-F5344CB8AC3E}">
        <p14:creationId xmlns:p14="http://schemas.microsoft.com/office/powerpoint/2010/main" val="1266389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Новогодний голубой вектор New year blue vector &quot; NIFIGA-SEBE.RU - фотографии, клипарты, вектор, картинки и шаблон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Квиллинг рамка для фотографии схемы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1" name="Picture 5" descr="C:\Users\user5\Pictures\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15851" y="768918"/>
            <a:ext cx="5616624" cy="5312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ru-RU" sz="1400" b="1" i="1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b="1" i="1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Снежные </a:t>
            </a:r>
            <a:r>
              <a:rPr lang="ru-RU" sz="1600" b="1" i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постройки в детском саду – </a:t>
            </a:r>
            <a:r>
              <a:rPr lang="ru-RU" sz="1600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это уникальная возможность удивить и порадовать детей и взрослых. </a:t>
            </a:r>
            <a:r>
              <a:rPr lang="ru-RU" sz="1600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В соответствии с ФГОС ДО ведется </a:t>
            </a:r>
            <a:r>
              <a:rPr lang="ru-RU" sz="1600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тематическое </a:t>
            </a:r>
            <a:r>
              <a:rPr lang="ru-RU" sz="1600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планирование  образовательной </a:t>
            </a:r>
            <a:r>
              <a:rPr lang="ru-RU" sz="1600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деятельности </a:t>
            </a:r>
            <a:r>
              <a:rPr lang="ru-RU" sz="1600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и организуется  </a:t>
            </a:r>
            <a:r>
              <a:rPr lang="ru-RU" sz="1600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проектная деятельность в детском саду. </a:t>
            </a:r>
            <a:r>
              <a:rPr lang="ru-RU" sz="1600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Творческая </a:t>
            </a:r>
            <a:r>
              <a:rPr lang="ru-RU" sz="1600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группа педагогов объединила проекты-победители и выбрала тему зимних построек </a:t>
            </a:r>
            <a:r>
              <a:rPr lang="ru-RU" sz="1600" b="1" i="1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«Сказочный снежный городок»</a:t>
            </a:r>
            <a:r>
              <a:rPr lang="ru-RU" sz="1600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в котором воспитатели воплощают идеи своих проектов, дети </a:t>
            </a:r>
            <a:r>
              <a:rPr lang="ru-RU" sz="1600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радуются возможности оказаться в зимней сказке. </a:t>
            </a:r>
            <a:r>
              <a:rPr lang="ru-RU" sz="1600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Все постройки несут функциональную нагрузку. Они позволяют регулировать двигательную активность, развивают физические и творческие способности, будят фантазию, воображение детей. На спортивном поле для этого имеются: лыжня и ледовые дорожки, места для катания на ледянках и мини-лыжах, </a:t>
            </a:r>
            <a:r>
              <a:rPr lang="ru-RU" sz="1600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лабиринты-змейки. Развивающая предметно-пространственная среда на участках позволяет детям чувствовать себя комфортно, безопасно, развивать самостоятельность и уверенность</a:t>
            </a:r>
            <a:endParaRPr lang="ru-RU" sz="1600" dirty="0">
              <a:solidFill>
                <a:srgbClr val="073E87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lvl="0" indent="-274320" algn="just">
              <a:spcBef>
                <a:spcPct val="20000"/>
              </a:spcBef>
              <a:buClr>
                <a:srgbClr val="31B6FD"/>
              </a:buClr>
              <a:buSzPct val="100000"/>
              <a:buFont typeface="Symbol" pitchFamily="18" charset="2"/>
              <a:buChar char=""/>
            </a:pPr>
            <a:r>
              <a:rPr lang="ru-RU" sz="1600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Снежные постройки зимой несомненно полезная и увлекательная сторона воспитательно-образовательного процесса в детском учреждении.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15851" y="430845"/>
            <a:ext cx="35219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Пояснительная записка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61682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:\Лента новостей 2015\Зимний участок 2015\галерея\P10708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1777" y="586854"/>
            <a:ext cx="3169892" cy="23772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bg1">
                <a:lumMod val="85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2051" name="Picture 3" descr="I:\Лента новостей 2015\Зимний участок 2015\галерея\P107087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531" y="586854"/>
            <a:ext cx="3131840" cy="23488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bg1">
                <a:lumMod val="85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2052" name="Picture 4" descr="I:\Лента новостей 2015\Зимний участок 2015\галерея\P107087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637" y="3284984"/>
            <a:ext cx="2427734" cy="32369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bg1">
                <a:lumMod val="85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2053" name="Picture 5" descr="I:\Лента новостей 2015\Зимний участок 2015\галерея\P107088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3698" y="3278959"/>
            <a:ext cx="4283968" cy="32129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bg1">
                <a:lumMod val="85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2" name="TextBox 1"/>
          <p:cNvSpPr txBox="1"/>
          <p:nvPr/>
        </p:nvSpPr>
        <p:spPr>
          <a:xfrm>
            <a:off x="3747676" y="2348880"/>
            <a:ext cx="1891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Строим сами</a:t>
            </a:r>
            <a:endParaRPr lang="ru-RU" b="1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590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:\Лента новостей 2015\Зимний участок 2015\галерея\P107088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500" y="404664"/>
            <a:ext cx="4355976" cy="3266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I:\Лента новостей 2015\Зимний участок 2015\галерея\P107088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284984"/>
            <a:ext cx="4464496" cy="3348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I:\Лента новостей 2015\Зимний участок 2015\галерея\P107088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23" t="29719" r="24606" b="15493"/>
          <a:stretch/>
        </p:blipFill>
        <p:spPr bwMode="auto">
          <a:xfrm>
            <a:off x="899592" y="4509120"/>
            <a:ext cx="2754051" cy="1741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Елена\Desktop\Новая папка (2)\P101045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46"/>
          <a:stretch/>
        </p:blipFill>
        <p:spPr bwMode="auto">
          <a:xfrm>
            <a:off x="5436096" y="764702"/>
            <a:ext cx="2690936" cy="2138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911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:\Лента новостей 2015\Зимний участок 2015\галерея\P10708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408" y="260648"/>
            <a:ext cx="5184576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I:\Лента новостей 2015\Зимний участок 2015\галерея\P107088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483006"/>
            <a:ext cx="4248472" cy="3186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1401743"/>
            <a:ext cx="325281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Стоит только захотеть, 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Можно многое успеть!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229772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:\Лента новостей 2015\Зимний участок 2015\галерея\P107089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683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5\AppData\Local\Temp\Rar$DI26.457\фото180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95"/>
          <a:stretch/>
        </p:blipFill>
        <p:spPr bwMode="auto">
          <a:xfrm rot="1468359">
            <a:off x="4837792" y="1834671"/>
            <a:ext cx="3714394" cy="2926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://8art.ru/uploads/posts/2013-02/ggcetl10ui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0" y="-148628"/>
            <a:ext cx="9197975" cy="699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user5\AppData\Local\Temp\Rar$DI00.791\фото18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556792"/>
            <a:ext cx="4248471" cy="3186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15816" y="4713636"/>
            <a:ext cx="462754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Чтобы верхом на зверьках покататься,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Предлагаем вам в сказке зимой оказаться.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Здесь вас прокатят и мишка и кот.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сказке живет очень дружный народ.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1713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user5\AppData\Local\Temp\Rar$DI58.528\P10709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1295" y="3618401"/>
            <a:ext cx="4224468" cy="316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5\AppData\Local\Temp\Rar$DI42.486\P10709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1294" y="260648"/>
            <a:ext cx="4224469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PSD. photo. Рамка для фото Зимняя . - 10 June 2013 - Blog - Gzt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903"/>
          <a:stretch/>
        </p:blipFill>
        <p:spPr bwMode="auto">
          <a:xfrm>
            <a:off x="116542" y="260648"/>
            <a:ext cx="4481238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64805" y="1268760"/>
            <a:ext cx="3195362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детям хочется спортом 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аниматься,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Прыгать и резвиться,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горочки кататься.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Лучшее для этого время –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Зима.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Снегом пушистым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Она полна.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Зимушка радость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Ребятам доставит,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Здоровья крепкого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Детям прибавит.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081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05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Волна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1780</TotalTime>
  <Words>294</Words>
  <Application>Microsoft Office PowerPoint</Application>
  <PresentationFormat>Экран (4:3)</PresentationFormat>
  <Paragraphs>38</Paragraphs>
  <Slides>12</Slides>
  <Notes>1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1_Волна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user5</dc:creator>
  <cp:lastModifiedBy>user5</cp:lastModifiedBy>
  <cp:revision>24</cp:revision>
  <dcterms:created xsi:type="dcterms:W3CDTF">2015-03-18T05:26:34Z</dcterms:created>
  <dcterms:modified xsi:type="dcterms:W3CDTF">2015-03-26T11:15:05Z</dcterms:modified>
</cp:coreProperties>
</file>